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Lato"/>
      <p:regular r:id="rId12"/>
      <p:bold r:id="rId13"/>
      <p:italic r:id="rId14"/>
      <p:boldItalic r:id="rId15"/>
    </p:embeddedFont>
    <p:embeddedFont>
      <p:font typeface="Lato Light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17" Type="http://schemas.openxmlformats.org/officeDocument/2006/relationships/font" Target="fonts/LatoLight-bold.fntdata"/><Relationship Id="rId16" Type="http://schemas.openxmlformats.org/officeDocument/2006/relationships/font" Target="fonts/LatoLigh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Light-boldItalic.fntdata"/><Relationship Id="rId6" Type="http://schemas.openxmlformats.org/officeDocument/2006/relationships/slide" Target="slides/slide1.xml"/><Relationship Id="rId18" Type="http://schemas.openxmlformats.org/officeDocument/2006/relationships/font" Target="fonts/LatoLigh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c47411ce4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c47411ce4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c47411ce4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c47411ce4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1e8da55228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1e8da55228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1e8da55228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1e8da55228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28595d1f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28595d1f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0"/>
            <a:ext cx="9144000" cy="514351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-75" y="3393675"/>
            <a:ext cx="91440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PROJECT TITLE  </a:t>
            </a:r>
            <a:r>
              <a:rPr b="1" lang="en" sz="3200">
                <a:solidFill>
                  <a:srgbClr val="F9018A"/>
                </a:solidFill>
                <a:latin typeface="Lato"/>
                <a:ea typeface="Lato"/>
                <a:cs typeface="Lato"/>
                <a:sym typeface="Lato"/>
              </a:rPr>
              <a:t>|</a:t>
            </a:r>
            <a:r>
              <a:rPr b="1" lang="en" sz="3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 60 Seconds</a:t>
            </a:r>
            <a:endParaRPr b="1" sz="3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FFFFFF"/>
                </a:solidFill>
                <a:latin typeface="Lato Light"/>
                <a:ea typeface="Lato Light"/>
                <a:cs typeface="Lato Light"/>
                <a:sym typeface="Lato Light"/>
              </a:rPr>
              <a:t>Client Name</a:t>
            </a:r>
            <a:endParaRPr sz="19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37263" l="0" r="0" t="55522"/>
          <a:stretch/>
        </p:blipFill>
        <p:spPr>
          <a:xfrm>
            <a:off x="0" y="0"/>
            <a:ext cx="9144000" cy="3710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1326175" y="20594"/>
            <a:ext cx="7745100" cy="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CLIENT NAME - PROJECT TITLE  </a:t>
            </a:r>
            <a:r>
              <a:rPr b="1" lang="en" sz="1000">
                <a:solidFill>
                  <a:srgbClr val="F9018A"/>
                </a:solidFill>
                <a:latin typeface="Lato"/>
                <a:ea typeface="Lato"/>
                <a:cs typeface="Lato"/>
                <a:sym typeface="Lato"/>
              </a:rPr>
              <a:t>|</a:t>
            </a: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 60-SECONDS</a:t>
            </a:r>
            <a:endParaRPr>
              <a:solidFill>
                <a:schemeClr val="lt1"/>
              </a:solidFill>
              <a:latin typeface="Lato Light"/>
              <a:ea typeface="Lato Light"/>
              <a:cs typeface="Lato Light"/>
              <a:sym typeface="Lato Light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742475" y="1699092"/>
            <a:ext cx="7579800" cy="30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50">
                <a:solidFill>
                  <a:schemeClr val="dk1"/>
                </a:solidFill>
                <a:highlight>
                  <a:srgbClr val="FFFFFF"/>
                </a:highlight>
              </a:rPr>
              <a:t>To </a:t>
            </a:r>
            <a:r>
              <a:rPr lang="en" sz="1250">
                <a:solidFill>
                  <a:schemeClr val="dk1"/>
                </a:solidFill>
                <a:highlight>
                  <a:srgbClr val="FFFFFF"/>
                </a:highlight>
              </a:rPr>
              <a:t>produce a 60 second explainer video for [Client Name], highlighting key features and differentiators from their competitors, while using the messaging and tone that aligns with their branding.</a:t>
            </a:r>
            <a:endParaRPr sz="125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5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50">
                <a:solidFill>
                  <a:srgbClr val="5B2F97"/>
                </a:solidFill>
                <a:highlight>
                  <a:srgbClr val="FFFFFF"/>
                </a:highlight>
              </a:rPr>
              <a:t>COMMUNICATION CHANNELS:</a:t>
            </a:r>
            <a:endParaRPr b="1" sz="1150">
              <a:solidFill>
                <a:srgbClr val="5B2F97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chemeClr val="dk1"/>
                </a:solidFill>
                <a:highlight>
                  <a:srgbClr val="FFFFFF"/>
                </a:highlight>
              </a:rPr>
              <a:t>Website, Social Media</a:t>
            </a:r>
            <a:endParaRPr sz="115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50">
                <a:solidFill>
                  <a:srgbClr val="5B2F97"/>
                </a:solidFill>
                <a:highlight>
                  <a:srgbClr val="FFFFFF"/>
                </a:highlight>
              </a:rPr>
              <a:t>ASPECT RATIO: </a:t>
            </a:r>
            <a:r>
              <a:rPr lang="en" sz="1150">
                <a:solidFill>
                  <a:schemeClr val="dk1"/>
                </a:solidFill>
                <a:highlight>
                  <a:srgbClr val="FFFFFF"/>
                </a:highlight>
              </a:rPr>
              <a:t>16:9	</a:t>
            </a:r>
            <a:r>
              <a:rPr b="1" lang="en" sz="1150">
                <a:solidFill>
                  <a:srgbClr val="5B2F97"/>
                </a:solidFill>
                <a:highlight>
                  <a:srgbClr val="FFFFFF"/>
                </a:highlight>
              </a:rPr>
              <a:t>DURATION:</a:t>
            </a:r>
            <a:r>
              <a:rPr lang="en" sz="1150">
                <a:solidFill>
                  <a:schemeClr val="dk1"/>
                </a:solidFill>
                <a:highlight>
                  <a:srgbClr val="FFFFFF"/>
                </a:highlight>
              </a:rPr>
              <a:t> 60 sec</a:t>
            </a:r>
            <a:endParaRPr sz="115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sp>
        <p:nvSpPr>
          <p:cNvPr id="63" name="Google Shape;63;p14"/>
          <p:cNvSpPr txBox="1"/>
          <p:nvPr>
            <p:ph type="title"/>
          </p:nvPr>
        </p:nvSpPr>
        <p:spPr>
          <a:xfrm>
            <a:off x="675075" y="962043"/>
            <a:ext cx="71226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Lato Light"/>
                <a:ea typeface="Lato Light"/>
                <a:cs typeface="Lato Light"/>
                <a:sym typeface="Lato Light"/>
              </a:rPr>
              <a:t>VIDEO PROJECT GOALS</a:t>
            </a:r>
            <a:endParaRPr sz="4000"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64" name="Google Shape;6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 b="37263" l="0" r="0" t="55522"/>
          <a:stretch/>
        </p:blipFill>
        <p:spPr>
          <a:xfrm>
            <a:off x="0" y="0"/>
            <a:ext cx="9144000" cy="3710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1326175" y="20594"/>
            <a:ext cx="7745100" cy="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CLIENT NAME </a:t>
            </a: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- PROJECT TITLE  </a:t>
            </a:r>
            <a:r>
              <a:rPr b="1" lang="en" sz="1000">
                <a:solidFill>
                  <a:srgbClr val="F9018A"/>
                </a:solidFill>
                <a:latin typeface="Lato"/>
                <a:ea typeface="Lato"/>
                <a:cs typeface="Lato"/>
                <a:sym typeface="Lato"/>
              </a:rPr>
              <a:t>|</a:t>
            </a: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 60-SECONDS</a:t>
            </a:r>
            <a:endParaRPr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71" name="Google Shape;71;p15"/>
          <p:cNvSpPr/>
          <p:nvPr/>
        </p:nvSpPr>
        <p:spPr>
          <a:xfrm>
            <a:off x="555725" y="1433650"/>
            <a:ext cx="3789300" cy="227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5"/>
          <p:cNvSpPr txBox="1"/>
          <p:nvPr/>
        </p:nvSpPr>
        <p:spPr>
          <a:xfrm>
            <a:off x="4991498" y="1014275"/>
            <a:ext cx="36615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5B2F97"/>
                </a:solidFill>
              </a:rPr>
              <a:t>SHOT #:</a:t>
            </a:r>
            <a:r>
              <a:rPr b="1" lang="en" sz="900">
                <a:solidFill>
                  <a:schemeClr val="dk1"/>
                </a:solidFill>
              </a:rPr>
              <a:t> </a:t>
            </a:r>
            <a:r>
              <a:rPr lang="en" sz="900">
                <a:solidFill>
                  <a:schemeClr val="dk1"/>
                </a:solidFill>
              </a:rPr>
              <a:t>1</a:t>
            </a:r>
            <a:r>
              <a:rPr b="1" lang="en" sz="900">
                <a:solidFill>
                  <a:schemeClr val="dk1"/>
                </a:solidFill>
              </a:rPr>
              <a:t>	</a:t>
            </a:r>
            <a:r>
              <a:rPr b="1" lang="en" sz="900">
                <a:solidFill>
                  <a:srgbClr val="5B2F97"/>
                </a:solidFill>
              </a:rPr>
              <a:t>DURATION:</a:t>
            </a:r>
            <a:r>
              <a:rPr lang="en" sz="900">
                <a:solidFill>
                  <a:srgbClr val="5B2F97"/>
                </a:solidFill>
              </a:rPr>
              <a:t> </a:t>
            </a:r>
            <a:r>
              <a:rPr lang="en" sz="900">
                <a:solidFill>
                  <a:schemeClr val="dk1"/>
                </a:solidFill>
              </a:rPr>
              <a:t>3</a:t>
            </a:r>
            <a:r>
              <a:rPr lang="en" sz="900">
                <a:solidFill>
                  <a:schemeClr val="dk1"/>
                </a:solidFill>
              </a:rPr>
              <a:t> sec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5B2F97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999050" y="1271225"/>
            <a:ext cx="3661500" cy="16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5B2F97"/>
                </a:solidFill>
              </a:rPr>
              <a:t>VISUAL: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FF0000"/>
                </a:solidFill>
              </a:rPr>
              <a:t>[Insert shot description here]</a:t>
            </a:r>
            <a:endParaRPr sz="1200">
              <a:solidFill>
                <a:srgbClr val="FF0000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991500" y="2496825"/>
            <a:ext cx="3405300" cy="16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5B2F97"/>
                </a:solidFill>
              </a:rPr>
              <a:t>AUDIO / SFX: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83C46"/>
                </a:solidFill>
              </a:rPr>
              <a:t>Insert dialog here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 rotWithShape="1">
          <a:blip r:embed="rId3">
            <a:alphaModFix/>
          </a:blip>
          <a:srcRect b="37263" l="0" r="0" t="55522"/>
          <a:stretch/>
        </p:blipFill>
        <p:spPr>
          <a:xfrm>
            <a:off x="0" y="0"/>
            <a:ext cx="9144000" cy="3710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1326175" y="20594"/>
            <a:ext cx="7745100" cy="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CLIENT NAME - PROJECT TITLE  </a:t>
            </a:r>
            <a:r>
              <a:rPr b="1" lang="en" sz="1000">
                <a:solidFill>
                  <a:srgbClr val="F9018A"/>
                </a:solidFill>
                <a:latin typeface="Lato"/>
                <a:ea typeface="Lato"/>
                <a:cs typeface="Lato"/>
                <a:sym typeface="Lato"/>
              </a:rPr>
              <a:t>|</a:t>
            </a: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 60-SECONDS</a:t>
            </a:r>
            <a:endParaRPr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82" name="Google Shape;82;p16"/>
          <p:cNvSpPr/>
          <p:nvPr/>
        </p:nvSpPr>
        <p:spPr>
          <a:xfrm>
            <a:off x="555725" y="1433650"/>
            <a:ext cx="3789300" cy="227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 txBox="1"/>
          <p:nvPr/>
        </p:nvSpPr>
        <p:spPr>
          <a:xfrm>
            <a:off x="4991498" y="1014275"/>
            <a:ext cx="36615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5B2F97"/>
                </a:solidFill>
              </a:rPr>
              <a:t>SHOT #:</a:t>
            </a:r>
            <a:r>
              <a:rPr b="1" lang="en" sz="900">
                <a:solidFill>
                  <a:schemeClr val="dk1"/>
                </a:solidFill>
              </a:rPr>
              <a:t> </a:t>
            </a:r>
            <a:r>
              <a:rPr lang="en" sz="900">
                <a:solidFill>
                  <a:schemeClr val="dk1"/>
                </a:solidFill>
              </a:rPr>
              <a:t>2</a:t>
            </a:r>
            <a:r>
              <a:rPr b="1" lang="en" sz="900">
                <a:solidFill>
                  <a:schemeClr val="dk1"/>
                </a:solidFill>
              </a:rPr>
              <a:t>	</a:t>
            </a:r>
            <a:r>
              <a:rPr b="1" lang="en" sz="900">
                <a:solidFill>
                  <a:srgbClr val="5B2F97"/>
                </a:solidFill>
              </a:rPr>
              <a:t>DURATION:</a:t>
            </a:r>
            <a:r>
              <a:rPr lang="en" sz="900">
                <a:solidFill>
                  <a:srgbClr val="5B2F97"/>
                </a:solidFill>
              </a:rPr>
              <a:t> </a:t>
            </a:r>
            <a:r>
              <a:rPr lang="en" sz="900">
                <a:solidFill>
                  <a:schemeClr val="dk1"/>
                </a:solidFill>
              </a:rPr>
              <a:t>5</a:t>
            </a:r>
            <a:r>
              <a:rPr lang="en" sz="900">
                <a:solidFill>
                  <a:schemeClr val="dk1"/>
                </a:solidFill>
              </a:rPr>
              <a:t> sec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5B2F97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4999050" y="1271225"/>
            <a:ext cx="3661500" cy="16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5B2F97"/>
                </a:solidFill>
              </a:rPr>
              <a:t>VISUAL: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FF0000"/>
                </a:solidFill>
              </a:rPr>
              <a:t>[Insert shot description here]</a:t>
            </a:r>
            <a:endParaRPr sz="1200">
              <a:solidFill>
                <a:srgbClr val="FF0000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4991500" y="2496825"/>
            <a:ext cx="3405300" cy="16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5B2F97"/>
                </a:solidFill>
              </a:rPr>
              <a:t>AUDIO / SFX: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83C46"/>
                </a:solidFill>
              </a:rPr>
              <a:t>Insert dialog here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7"/>
          <p:cNvPicPr preferRelativeResize="0"/>
          <p:nvPr/>
        </p:nvPicPr>
        <p:blipFill rotWithShape="1">
          <a:blip r:embed="rId3">
            <a:alphaModFix/>
          </a:blip>
          <a:srcRect b="37263" l="0" r="0" t="55522"/>
          <a:stretch/>
        </p:blipFill>
        <p:spPr>
          <a:xfrm>
            <a:off x="0" y="0"/>
            <a:ext cx="9144000" cy="37105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1326175" y="20594"/>
            <a:ext cx="7745100" cy="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CLIENT NAME - PROJECT TITLE  </a:t>
            </a:r>
            <a:r>
              <a:rPr b="1" lang="en" sz="1000">
                <a:solidFill>
                  <a:srgbClr val="F9018A"/>
                </a:solidFill>
                <a:latin typeface="Lato"/>
                <a:ea typeface="Lato"/>
                <a:cs typeface="Lato"/>
                <a:sym typeface="Lato"/>
              </a:rPr>
              <a:t>|</a:t>
            </a:r>
            <a:r>
              <a:rPr b="1" lang="en"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 60-SECONDS</a:t>
            </a:r>
            <a:endParaRPr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sp>
        <p:nvSpPr>
          <p:cNvPr id="93" name="Google Shape;93;p17"/>
          <p:cNvSpPr/>
          <p:nvPr/>
        </p:nvSpPr>
        <p:spPr>
          <a:xfrm>
            <a:off x="555725" y="1433650"/>
            <a:ext cx="3789300" cy="2276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7"/>
          <p:cNvSpPr txBox="1"/>
          <p:nvPr/>
        </p:nvSpPr>
        <p:spPr>
          <a:xfrm>
            <a:off x="4991498" y="1014275"/>
            <a:ext cx="3661500" cy="3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5B2F97"/>
                </a:solidFill>
              </a:rPr>
              <a:t>SHOT #:</a:t>
            </a:r>
            <a:r>
              <a:rPr b="1" lang="en" sz="900">
                <a:solidFill>
                  <a:schemeClr val="dk1"/>
                </a:solidFill>
              </a:rPr>
              <a:t> </a:t>
            </a:r>
            <a:r>
              <a:rPr lang="en" sz="900">
                <a:solidFill>
                  <a:schemeClr val="dk1"/>
                </a:solidFill>
              </a:rPr>
              <a:t>3</a:t>
            </a:r>
            <a:r>
              <a:rPr b="1" lang="en" sz="900">
                <a:solidFill>
                  <a:schemeClr val="dk1"/>
                </a:solidFill>
              </a:rPr>
              <a:t>	</a:t>
            </a:r>
            <a:r>
              <a:rPr b="1" lang="en" sz="900">
                <a:solidFill>
                  <a:srgbClr val="5B2F97"/>
                </a:solidFill>
              </a:rPr>
              <a:t>DURATION:</a:t>
            </a:r>
            <a:r>
              <a:rPr lang="en" sz="900">
                <a:solidFill>
                  <a:srgbClr val="5B2F97"/>
                </a:solidFill>
              </a:rPr>
              <a:t> </a:t>
            </a:r>
            <a:r>
              <a:rPr lang="en" sz="900">
                <a:solidFill>
                  <a:schemeClr val="dk1"/>
                </a:solidFill>
              </a:rPr>
              <a:t>4</a:t>
            </a:r>
            <a:r>
              <a:rPr lang="en" sz="900">
                <a:solidFill>
                  <a:schemeClr val="dk1"/>
                </a:solidFill>
              </a:rPr>
              <a:t> sec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5B2F97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4999050" y="1271225"/>
            <a:ext cx="3661500" cy="16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">
                <a:solidFill>
                  <a:srgbClr val="5B2F97"/>
                </a:solidFill>
              </a:rPr>
              <a:t>VISUAL: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FF0000"/>
                </a:solidFill>
              </a:rPr>
              <a:t>[Insert shot description here]</a:t>
            </a:r>
            <a:endParaRPr sz="1200">
              <a:solidFill>
                <a:srgbClr val="FF0000"/>
              </a:solidFill>
            </a:endParaRPr>
          </a:p>
        </p:txBody>
      </p:sp>
      <p:sp>
        <p:nvSpPr>
          <p:cNvPr id="96" name="Google Shape;96;p17"/>
          <p:cNvSpPr txBox="1"/>
          <p:nvPr/>
        </p:nvSpPr>
        <p:spPr>
          <a:xfrm>
            <a:off x="4991500" y="2496825"/>
            <a:ext cx="3405300" cy="163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900">
                <a:solidFill>
                  <a:srgbClr val="5B2F97"/>
                </a:solidFill>
              </a:rPr>
              <a:t>AUDIO / SFX: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83C46"/>
                </a:solidFill>
              </a:rPr>
              <a:t>Insert dialog here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97" name="Google Shape;9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8"/>
          <p:cNvSpPr txBox="1"/>
          <p:nvPr/>
        </p:nvSpPr>
        <p:spPr>
          <a:xfrm>
            <a:off x="-75" y="2719932"/>
            <a:ext cx="9144000" cy="6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kunocreative.com</a:t>
            </a:r>
            <a:endParaRPr sz="100">
              <a:solidFill>
                <a:srgbClr val="FFFFFF"/>
              </a:solidFill>
              <a:latin typeface="Lato Light"/>
              <a:ea typeface="Lato Light"/>
              <a:cs typeface="Lato Light"/>
              <a:sym typeface="Lato Light"/>
            </a:endParaRPr>
          </a:p>
        </p:txBody>
      </p:sp>
      <p:pic>
        <p:nvPicPr>
          <p:cNvPr id="104" name="Google Shape;10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75000" y="2010726"/>
            <a:ext cx="1853798" cy="641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